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818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4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55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0934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329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230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86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6818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582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121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77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2025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627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090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010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878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234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62673-00C6-4A06-9636-F059CAE15A2D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989C7-CC97-4727-BE39-CCF163C270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6625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CA660-037E-4B42-A050-8B53D19DEA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TRANSFORMATION OF FUNCTIONS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1A2CEB-CFB5-4F32-B2E6-175F42E72A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YEAR 11</a:t>
            </a:r>
          </a:p>
          <a:p>
            <a:r>
              <a:rPr lang="en-US" dirty="0"/>
              <a:t>BUKIT SION HIGH SCHOOL</a:t>
            </a:r>
          </a:p>
          <a:p>
            <a:r>
              <a:rPr lang="en-US" dirty="0"/>
              <a:t>2019-2020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819FF2-B2E1-44A5-8A52-38C1201B9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388" y="3974220"/>
            <a:ext cx="1428571" cy="13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59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031D7F4-0AE6-45C0-9DFA-A465E4227DE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756498" y="397150"/>
                <a:ext cx="4093723" cy="1305413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031D7F4-0AE6-45C0-9DFA-A465E4227D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756498" y="397150"/>
                <a:ext cx="4093723" cy="130541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88E12B8-175D-4843-8408-3B179B3076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9" t="28159" r="22683" b="14859"/>
          <a:stretch/>
        </p:blipFill>
        <p:spPr>
          <a:xfrm>
            <a:off x="389793" y="1899138"/>
            <a:ext cx="4000498" cy="4000500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1E7906-2C9D-4C23-817D-AB8499D7F0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9" t="27436" r="22541" b="14231"/>
          <a:stretch/>
        </p:blipFill>
        <p:spPr>
          <a:xfrm>
            <a:off x="416169" y="1899138"/>
            <a:ext cx="3947746" cy="40005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DBFF9A-45EC-484A-8E1A-DA51F11D4F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6" t="27693" r="21994" b="13974"/>
          <a:stretch/>
        </p:blipFill>
        <p:spPr>
          <a:xfrm>
            <a:off x="442544" y="1899138"/>
            <a:ext cx="3947747" cy="40005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1E67FC-B88F-4A09-B448-1F52274564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" t="8783" r="39920" b="23012"/>
          <a:stretch/>
        </p:blipFill>
        <p:spPr>
          <a:xfrm>
            <a:off x="6251330" y="1850780"/>
            <a:ext cx="3420209" cy="46775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752B131-0AA8-4A27-8058-37DA4371101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" t="9102" r="39508" b="22692"/>
          <a:stretch/>
        </p:blipFill>
        <p:spPr>
          <a:xfrm>
            <a:off x="6232281" y="1850780"/>
            <a:ext cx="3458305" cy="467750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C0AF368-F843-47FF-930A-1C131F2D5DB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4" t="9487" r="39153" b="22307"/>
          <a:stretch/>
        </p:blipFill>
        <p:spPr>
          <a:xfrm>
            <a:off x="6251330" y="1850779"/>
            <a:ext cx="3458305" cy="467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3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6B511-F5AF-424C-8910-30235BE49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Conclusion:</a:t>
            </a:r>
            <a:br>
              <a:rPr lang="en-US" dirty="0"/>
            </a:b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507B11-ACCB-4E64-93F6-367DA643C9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1325563"/>
              </a:xfrm>
            </p:spPr>
            <p:txBody>
              <a:bodyPr/>
              <a:lstStyle/>
              <a:p>
                <a:r>
                  <a:rPr lang="en-US" dirty="0"/>
                  <a:t>The graph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  </a:t>
                </a:r>
                <a:r>
                  <a:rPr lang="en-US" dirty="0"/>
                  <a:t>can be obtained by 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507B11-ACCB-4E64-93F6-367DA643C9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1325563"/>
              </a:xfrm>
              <a:blipFill>
                <a:blip r:embed="rId2"/>
                <a:stretch>
                  <a:fillRect l="-638" t="-9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7725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DF794C8-C445-4A59-8E24-18EAE805967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DF794C8-C445-4A59-8E24-18EAE80596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3563FB7-A2AA-4803-8024-1A17C358B73B}"/>
              </a:ext>
            </a:extLst>
          </p:cNvPr>
          <p:cNvSpPr/>
          <p:nvPr/>
        </p:nvSpPr>
        <p:spPr>
          <a:xfrm>
            <a:off x="6149797" y="1674311"/>
            <a:ext cx="1874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Conclusion: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011AAB1-9D87-4B2C-B96C-30750C1A6C84}"/>
                  </a:ext>
                </a:extLst>
              </p:cNvPr>
              <p:cNvSpPr/>
              <p:nvPr/>
            </p:nvSpPr>
            <p:spPr>
              <a:xfrm>
                <a:off x="6149797" y="2367428"/>
                <a:ext cx="47865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The graph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GB" dirty="0"/>
                  <a:t>  </a:t>
                </a:r>
                <a:r>
                  <a:rPr lang="en-US" dirty="0"/>
                  <a:t>can be obtained by : </a:t>
                </a:r>
                <a:endParaRPr lang="en-GB" dirty="0"/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011AAB1-9D87-4B2C-B96C-30750C1A6C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9797" y="2367428"/>
                <a:ext cx="4786567" cy="369332"/>
              </a:xfrm>
              <a:prstGeom prst="rect">
                <a:avLst/>
              </a:prstGeom>
              <a:blipFill>
                <a:blip r:embed="rId3"/>
                <a:stretch>
                  <a:fillRect l="-1146" t="-8197" r="-9172" b="-24590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B1DE12EC-1C61-4B20-A2FE-1936E0546F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65" t="34326" r="38341" b="16454"/>
          <a:stretch/>
        </p:blipFill>
        <p:spPr>
          <a:xfrm>
            <a:off x="1124147" y="2796541"/>
            <a:ext cx="3414802" cy="33754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DBBF68-7BEE-4777-9C7A-8DD3C0F343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70" t="38487" r="52659" b="12294"/>
          <a:stretch/>
        </p:blipFill>
        <p:spPr>
          <a:xfrm>
            <a:off x="169142" y="2796541"/>
            <a:ext cx="4560702" cy="33754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9C75CA-3BDC-406E-B51A-29FDF7461EA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70" t="38334" r="48568" b="10003"/>
          <a:stretch/>
        </p:blipFill>
        <p:spPr>
          <a:xfrm>
            <a:off x="169142" y="2796541"/>
            <a:ext cx="4990928" cy="35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82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4FF8579-C314-4EB1-B795-6734709EA37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4FF8579-C314-4EB1-B795-6734709EA3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C3BD0E19-F58F-41D8-8FFB-AB8902134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680" y="1690689"/>
            <a:ext cx="4486579" cy="48021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70B9A5-2EC0-4AA9-8AA3-7FE690BD7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3" y="1605276"/>
            <a:ext cx="4646176" cy="497301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ADA55AF-CCD7-4F96-9D6B-CE9C72227FAC}"/>
              </a:ext>
            </a:extLst>
          </p:cNvPr>
          <p:cNvSpPr/>
          <p:nvPr/>
        </p:nvSpPr>
        <p:spPr>
          <a:xfrm>
            <a:off x="5908627" y="1690689"/>
            <a:ext cx="1874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Conclusion: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0140646-5046-497D-B832-A82279B138C8}"/>
                  </a:ext>
                </a:extLst>
              </p:cNvPr>
              <p:cNvSpPr/>
              <p:nvPr/>
            </p:nvSpPr>
            <p:spPr>
              <a:xfrm>
                <a:off x="5908627" y="2446064"/>
                <a:ext cx="45500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The graph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  </a:t>
                </a:r>
                <a:r>
                  <a:rPr lang="en-US" dirty="0"/>
                  <a:t>can be obtained by : </a:t>
                </a:r>
                <a:endParaRPr lang="en-GB" dirty="0"/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0140646-5046-497D-B832-A82279B138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8627" y="2446064"/>
                <a:ext cx="4550092" cy="369332"/>
              </a:xfrm>
              <a:prstGeom prst="rect">
                <a:avLst/>
              </a:prstGeom>
              <a:blipFill>
                <a:blip r:embed="rId5"/>
                <a:stretch>
                  <a:fillRect l="-1071" t="-8197" r="-9772" b="-24590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600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CAC6BAE-3A49-47B6-BC93-9E460DDEA2F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CAC6BAE-3A49-47B6-BC93-9E460DDEA2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C350F54-2FA8-4CF7-A7FA-D2124918B3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565" r="42549" b="30512"/>
          <a:stretch/>
        </p:blipFill>
        <p:spPr>
          <a:xfrm>
            <a:off x="597027" y="2110153"/>
            <a:ext cx="5739963" cy="32179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9B0AFC-17ED-4FF1-A728-A1FE353F50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307" r="42549" b="26667"/>
          <a:stretch/>
        </p:blipFill>
        <p:spPr>
          <a:xfrm>
            <a:off x="597027" y="2110153"/>
            <a:ext cx="5739963" cy="34993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9CF1BE2-FAF8-41AA-BBA5-4418757C0323}"/>
              </a:ext>
            </a:extLst>
          </p:cNvPr>
          <p:cNvSpPr/>
          <p:nvPr/>
        </p:nvSpPr>
        <p:spPr>
          <a:xfrm>
            <a:off x="6638598" y="1848543"/>
            <a:ext cx="1874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Conclusion: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6DD28A2-97E3-4BFF-9AE7-B3B12F4A1D2F}"/>
                  </a:ext>
                </a:extLst>
              </p:cNvPr>
              <p:cNvSpPr/>
              <p:nvPr/>
            </p:nvSpPr>
            <p:spPr>
              <a:xfrm>
                <a:off x="6638598" y="2658565"/>
                <a:ext cx="49886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The graph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  </a:t>
                </a:r>
                <a:r>
                  <a:rPr lang="en-US" dirty="0"/>
                  <a:t>can be obtained by : </a:t>
                </a:r>
                <a:endParaRPr lang="en-GB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6DD28A2-97E3-4BFF-9AE7-B3B12F4A1D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598" y="2658565"/>
                <a:ext cx="4988610" cy="369332"/>
              </a:xfrm>
              <a:prstGeom prst="rect">
                <a:avLst/>
              </a:prstGeom>
              <a:blipFill>
                <a:blip r:embed="rId5"/>
                <a:stretch>
                  <a:fillRect l="-978" t="-8197" r="-244" b="-24590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732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82406A0-27F7-44DF-A507-25EE994747C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003571" y="579134"/>
                <a:ext cx="10515600" cy="1325563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82406A0-27F7-44DF-A507-25EE994747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03571" y="579134"/>
                <a:ext cx="10515600" cy="13255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7D19BA2-4BDB-4DB0-B429-613A2E6196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01" t="28227" r="26265" b="9220"/>
          <a:stretch/>
        </p:blipFill>
        <p:spPr>
          <a:xfrm>
            <a:off x="1828795" y="2344366"/>
            <a:ext cx="3647873" cy="42898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CCDC7A-A7D9-4953-A47D-95D15CEAE0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31" t="27801" r="27936" b="9646"/>
          <a:stretch/>
        </p:blipFill>
        <p:spPr>
          <a:xfrm>
            <a:off x="1721791" y="2344366"/>
            <a:ext cx="3647872" cy="42898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06A3E6-1984-4B57-B1DD-E83C606C0D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927" t="27518" r="19129" b="9929"/>
          <a:stretch/>
        </p:blipFill>
        <p:spPr>
          <a:xfrm>
            <a:off x="1971465" y="2344366"/>
            <a:ext cx="3968886" cy="42898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20AA0D6-02E4-4AAA-B049-EBFC09F691FB}"/>
              </a:ext>
            </a:extLst>
          </p:cNvPr>
          <p:cNvSpPr/>
          <p:nvPr/>
        </p:nvSpPr>
        <p:spPr>
          <a:xfrm>
            <a:off x="6602171" y="2615203"/>
            <a:ext cx="1874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Conclusion: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1B4D60D-B938-4EC5-A1F0-BC85BD4999FA}"/>
                  </a:ext>
                </a:extLst>
              </p:cNvPr>
              <p:cNvSpPr/>
              <p:nvPr/>
            </p:nvSpPr>
            <p:spPr>
              <a:xfrm>
                <a:off x="6602171" y="3561948"/>
                <a:ext cx="45974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The graph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  </a:t>
                </a:r>
                <a:r>
                  <a:rPr lang="en-US" dirty="0"/>
                  <a:t>can be obtained by : </a:t>
                </a:r>
                <a:endParaRPr lang="en-GB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1B4D60D-B938-4EC5-A1F0-BC85BD4999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2171" y="3561948"/>
                <a:ext cx="4597412" cy="369332"/>
              </a:xfrm>
              <a:prstGeom prst="rect">
                <a:avLst/>
              </a:prstGeom>
              <a:blipFill>
                <a:blip r:embed="rId6"/>
                <a:stretch>
                  <a:fillRect l="-1061" t="-8197" r="-9682" b="-24590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482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282F390-E842-40BF-9D5D-B8FA7796407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282F390-E842-40BF-9D5D-B8FA779640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2D4EA74C-863B-46F6-B4E2-652183EF3E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87" t="7092" b="27377"/>
          <a:stretch/>
        </p:blipFill>
        <p:spPr>
          <a:xfrm>
            <a:off x="838200" y="1954922"/>
            <a:ext cx="5408576" cy="44941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9A5FDB-5499-480B-B57A-CD7744E180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87" t="5957" b="28511"/>
          <a:stretch/>
        </p:blipFill>
        <p:spPr>
          <a:xfrm>
            <a:off x="838200" y="1954921"/>
            <a:ext cx="5408576" cy="449417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B74134-4762-417A-89D1-2727D5D61A20}"/>
              </a:ext>
            </a:extLst>
          </p:cNvPr>
          <p:cNvSpPr/>
          <p:nvPr/>
        </p:nvSpPr>
        <p:spPr>
          <a:xfrm>
            <a:off x="6848592" y="2905780"/>
            <a:ext cx="1874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Conclusion:</a:t>
            </a:r>
            <a:endParaRPr lang="en-GB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E7677E5-5EE5-4DCB-A154-065796458644}"/>
                  </a:ext>
                </a:extLst>
              </p:cNvPr>
              <p:cNvSpPr/>
              <p:nvPr/>
            </p:nvSpPr>
            <p:spPr>
              <a:xfrm>
                <a:off x="6848592" y="3832678"/>
                <a:ext cx="45052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The graph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</m:d>
                  </m:oMath>
                </a14:m>
                <a:r>
                  <a:rPr lang="en-GB" dirty="0"/>
                  <a:t>  </a:t>
                </a:r>
                <a:r>
                  <a:rPr lang="en-US" dirty="0"/>
                  <a:t>can be obtained by : </a:t>
                </a:r>
                <a:endParaRPr lang="en-GB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E7677E5-5EE5-4DCB-A154-0657964586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592" y="3832678"/>
                <a:ext cx="4505208" cy="369332"/>
              </a:xfrm>
              <a:prstGeom prst="rect">
                <a:avLst/>
              </a:prstGeom>
              <a:blipFill>
                <a:blip r:embed="rId5"/>
                <a:stretch>
                  <a:fillRect l="-1081" t="-10000" r="-9865" b="-26667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958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239</TotalTime>
  <Words>137</Words>
  <Application>Microsoft Office PowerPoint</Application>
  <PresentationFormat>Widescreen</PresentationFormat>
  <Paragraphs>22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Bookman Old Style</vt:lpstr>
      <vt:lpstr>Cambria Math</vt:lpstr>
      <vt:lpstr>Rockwell</vt:lpstr>
      <vt:lpstr>Damask</vt:lpstr>
      <vt:lpstr>TRANSFORMATION OF FUNCTIONS</vt:lpstr>
      <vt:lpstr>y=f(x)+a</vt:lpstr>
      <vt:lpstr>Conclusion: </vt:lpstr>
      <vt:lpstr>y=f(x+a)</vt:lpstr>
      <vt:lpstr>y=-f(x)</vt:lpstr>
      <vt:lpstr>y=f(-x)</vt:lpstr>
      <vt:lpstr>y=a.f(x)</vt:lpstr>
      <vt:lpstr>y=f(ax)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TRANSFORMATION OF FUNCTIONS</dc:title>
  <dc:creator>Lucia Lukito</dc:creator>
  <cp:lastModifiedBy>Nefo</cp:lastModifiedBy>
  <cp:revision>19</cp:revision>
  <dcterms:created xsi:type="dcterms:W3CDTF">2020-01-16T06:17:50Z</dcterms:created>
  <dcterms:modified xsi:type="dcterms:W3CDTF">2020-01-20T11:33:32Z</dcterms:modified>
</cp:coreProperties>
</file>